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57" r:id="rId14"/>
    <p:sldId id="269" r:id="rId15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FangSong" panose="02010609060101010101" pitchFamily="49" charset="-122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88ZPjXaGR13RKgcpbWAVpRoZh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899" y="0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1:notes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902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1c0fb868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d1c0fb868c_0_14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00" cy="4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0" name="Google Shape;230;gd1c0fb868c_0_14:notes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2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2:notes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961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9:notes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0:notes"/>
          <p:cNvSpPr txBox="1">
            <a:spLocks noGrp="1"/>
          </p:cNvSpPr>
          <p:nvPr>
            <p:ph type="sldNum" idx="12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ftr" idx="11"/>
          </p:nvPr>
        </p:nvSpPr>
        <p:spPr>
          <a:xfrm>
            <a:off x="813315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 txBox="1"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body" idx="1"/>
          </p:nvPr>
        </p:nvSpPr>
        <p:spPr>
          <a:xfrm>
            <a:off x="3828856" y="596018"/>
            <a:ext cx="4500964" cy="55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•"/>
              <a:defRPr sz="1800"/>
            </a:lvl1pPr>
            <a:lvl2pPr marL="914400" lvl="1" indent="-3606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Char char="•"/>
              <a:defRPr sz="1600"/>
            </a:lvl2pPr>
            <a:lvl3pPr marL="1371600" lvl="2" indent="-3441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Char char="•"/>
              <a:defRPr sz="1400"/>
            </a:lvl3pPr>
            <a:lvl4pPr marL="1828800" lvl="3" indent="-3276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Char char="•"/>
              <a:defRPr sz="1200"/>
            </a:lvl4pPr>
            <a:lvl5pPr marL="2286000" lvl="4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5pPr>
            <a:lvl6pPr marL="2743200" lvl="5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6pPr>
            <a:lvl7pPr marL="3200400" lvl="6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7pPr>
            <a:lvl8pPr marL="3657600" lvl="7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body" idx="2"/>
          </p:nvPr>
        </p:nvSpPr>
        <p:spPr>
          <a:xfrm>
            <a:off x="818347" y="3126528"/>
            <a:ext cx="272952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>
            <a:spLocks noGrp="1"/>
          </p:cNvSpPr>
          <p:nvPr>
            <p:ph type="pic" idx="2"/>
          </p:nvPr>
        </p:nvSpPr>
        <p:spPr>
          <a:xfrm>
            <a:off x="5515442" y="-18288"/>
            <a:ext cx="2500062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24"/>
          <p:cNvSpPr txBox="1">
            <a:spLocks noGrp="1"/>
          </p:cNvSpPr>
          <p:nvPr>
            <p:ph type="body" idx="1"/>
          </p:nvPr>
        </p:nvSpPr>
        <p:spPr>
          <a:xfrm>
            <a:off x="817318" y="3269869"/>
            <a:ext cx="442380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dt" idx="10"/>
          </p:nvPr>
        </p:nvSpPr>
        <p:spPr>
          <a:xfrm>
            <a:off x="4523649" y="6181344"/>
            <a:ext cx="7185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ftr" idx="11"/>
          </p:nvPr>
        </p:nvSpPr>
        <p:spPr>
          <a:xfrm>
            <a:off x="818348" y="6181344"/>
            <a:ext cx="370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sldNum" idx="12"/>
          </p:nvPr>
        </p:nvSpPr>
        <p:spPr>
          <a:xfrm>
            <a:off x="8024262" y="6181344"/>
            <a:ext cx="305186" cy="32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>
            <a:spLocks noGrp="1"/>
          </p:cNvSpPr>
          <p:nvPr>
            <p:ph type="pic" idx="2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917677" y="5284990"/>
            <a:ext cx="7413007" cy="81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917678" y="6181344"/>
            <a:ext cx="53372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7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7"/>
          <p:cNvSpPr txBox="1"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1"/>
          </p:nvPr>
        </p:nvSpPr>
        <p:spPr>
          <a:xfrm>
            <a:off x="1256436" y="3650606"/>
            <a:ext cx="663112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820"/>
              <a:buFont typeface="Century Gothic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Font typeface="Century Gothic"/>
              <a:buNone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2"/>
          </p:nvPr>
        </p:nvSpPr>
        <p:spPr>
          <a:xfrm>
            <a:off x="818347" y="4641206"/>
            <a:ext cx="7511473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1"/>
          </p:nvPr>
        </p:nvSpPr>
        <p:spPr>
          <a:xfrm>
            <a:off x="818347" y="3886200"/>
            <a:ext cx="7512338" cy="105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2"/>
          </p:nvPr>
        </p:nvSpPr>
        <p:spPr>
          <a:xfrm>
            <a:off x="818347" y="4939862"/>
            <a:ext cx="7512338" cy="116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818346" y="3682941"/>
            <a:ext cx="7511473" cy="104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1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2"/>
          </p:nvPr>
        </p:nvSpPr>
        <p:spPr>
          <a:xfrm>
            <a:off x="818347" y="4732224"/>
            <a:ext cx="7511472" cy="1369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 rot="5400000">
            <a:off x="2553503" y="325743"/>
            <a:ext cx="4041162" cy="751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•"/>
              <a:defRPr/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gendefinert oppsett">
  <p:cSld name="Egendefinert oppset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15"/>
          <p:cNvCxnSpPr/>
          <p:nvPr/>
        </p:nvCxnSpPr>
        <p:spPr>
          <a:xfrm>
            <a:off x="628650" y="1772816"/>
            <a:ext cx="7886700" cy="0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>
            <a:spLocks noGrp="1"/>
          </p:cNvSpPr>
          <p:nvPr>
            <p:ph type="title"/>
          </p:nvPr>
        </p:nvSpPr>
        <p:spPr>
          <a:xfrm rot="5400000">
            <a:off x="4687743" y="2459983"/>
            <a:ext cx="5506042" cy="177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body" idx="1"/>
          </p:nvPr>
        </p:nvSpPr>
        <p:spPr>
          <a:xfrm rot="5400000">
            <a:off x="877395" y="536970"/>
            <a:ext cx="5506042" cy="56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•"/>
              <a:defRPr/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ctrTitle"/>
          </p:nvPr>
        </p:nvSpPr>
        <p:spPr>
          <a:xfrm>
            <a:off x="388670" y="1641140"/>
            <a:ext cx="3967967" cy="4092117"/>
          </a:xfrm>
          <a:prstGeom prst="rect">
            <a:avLst/>
          </a:prstGeom>
          <a:solidFill>
            <a:schemeClr val="lt1">
              <a:alpha val="49019"/>
            </a:schemeClr>
          </a:solidFill>
          <a:ln>
            <a:noFill/>
          </a:ln>
        </p:spPr>
        <p:txBody>
          <a:bodyPr spcFirstLastPara="1" wrap="square" lIns="384075" tIns="384075" rIns="384075" bIns="3840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Font typeface="Century Gothic"/>
              <a:buNone/>
              <a:defRPr sz="2699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1"/>
          </p:nvPr>
        </p:nvSpPr>
        <p:spPr>
          <a:xfrm>
            <a:off x="388699" y="4677139"/>
            <a:ext cx="3967967" cy="38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4075" tIns="0" rIns="384075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56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88699" y="5061256"/>
            <a:ext cx="3967967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4075" tIns="72000" rIns="384075" bIns="360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56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/>
          <p:nvPr/>
        </p:nvSpPr>
        <p:spPr>
          <a:xfrm>
            <a:off x="388671" y="120001"/>
            <a:ext cx="3967967" cy="1521139"/>
          </a:xfrm>
          <a:prstGeom prst="rect">
            <a:avLst/>
          </a:prstGeom>
          <a:solidFill>
            <a:schemeClr val="lt1">
              <a:alpha val="49019"/>
            </a:schemeClr>
          </a:solidFill>
          <a:ln>
            <a:noFill/>
          </a:ln>
        </p:spPr>
        <p:txBody>
          <a:bodyPr spcFirstLastPara="1" wrap="square" lIns="45675" tIns="22850" rIns="4567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14"/>
          <p:cNvSpPr txBox="1">
            <a:spLocks noGrp="1"/>
          </p:cNvSpPr>
          <p:nvPr>
            <p:ph type="dt" idx="10"/>
          </p:nvPr>
        </p:nvSpPr>
        <p:spPr>
          <a:xfrm>
            <a:off x="5724128" y="6500651"/>
            <a:ext cx="903638" cy="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ftr" idx="11"/>
          </p:nvPr>
        </p:nvSpPr>
        <p:spPr>
          <a:xfrm>
            <a:off x="2483768" y="6500647"/>
            <a:ext cx="2736304" cy="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ldNum" idx="12"/>
          </p:nvPr>
        </p:nvSpPr>
        <p:spPr>
          <a:xfrm>
            <a:off x="6792834" y="6503156"/>
            <a:ext cx="515471" cy="12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 sz="80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9;p14"/>
          <p:cNvSpPr/>
          <p:nvPr/>
        </p:nvSpPr>
        <p:spPr>
          <a:xfrm>
            <a:off x="90000" y="6117168"/>
            <a:ext cx="8965020" cy="6208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81600" tIns="40800" rIns="81600" bIns="4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14"/>
          <p:cNvSpPr/>
          <p:nvPr/>
        </p:nvSpPr>
        <p:spPr>
          <a:xfrm>
            <a:off x="388670" y="5733256"/>
            <a:ext cx="3967967" cy="1004744"/>
          </a:xfrm>
          <a:prstGeom prst="rect">
            <a:avLst/>
          </a:prstGeom>
          <a:solidFill>
            <a:schemeClr val="lt1">
              <a:alpha val="49019"/>
            </a:schemeClr>
          </a:solidFill>
          <a:ln>
            <a:noFill/>
          </a:ln>
        </p:spPr>
        <p:txBody>
          <a:bodyPr spcFirstLastPara="1" wrap="square" lIns="45675" tIns="22850" rIns="4567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•"/>
              <a:defRPr/>
            </a:lvl1pPr>
            <a:lvl2pPr marL="914400" lvl="1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3pPr>
            <a:lvl4pPr marL="1828800" lvl="3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4pPr>
            <a:lvl5pPr marL="2286000" lvl="4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5pPr>
            <a:lvl6pPr marL="2743200" lvl="5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6pPr>
            <a:lvl7pPr marL="3200400" lvl="6" indent="-37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7pPr>
            <a:lvl8pPr marL="3657600" lvl="7" indent="-3771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818347" y="2060898"/>
            <a:ext cx="3685073" cy="403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•"/>
              <a:defRPr sz="1600"/>
            </a:lvl1pPr>
            <a:lvl2pPr marL="914400" lvl="1" indent="-3441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Char char="•"/>
              <a:defRPr sz="1400"/>
            </a:lvl2pPr>
            <a:lvl3pPr marL="1371600" lvl="2" indent="-3276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Char char="•"/>
              <a:defRPr sz="1200"/>
            </a:lvl3pPr>
            <a:lvl4pPr marL="1828800" lvl="3" indent="-31940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4pPr>
            <a:lvl5pPr marL="2286000" lvl="4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5pPr>
            <a:lvl6pPr marL="2743200" lvl="5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6pPr>
            <a:lvl7pPr marL="3200400" lvl="6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7pPr>
            <a:lvl8pPr marL="3657600" lvl="7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4640580" y="2060898"/>
            <a:ext cx="3689239" cy="403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•"/>
              <a:defRPr sz="1600"/>
            </a:lvl1pPr>
            <a:lvl2pPr marL="914400" lvl="1" indent="-3441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Char char="•"/>
              <a:defRPr sz="1400"/>
            </a:lvl2pPr>
            <a:lvl3pPr marL="1371600" lvl="2" indent="-3276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Char char="•"/>
              <a:defRPr sz="1200"/>
            </a:lvl3pPr>
            <a:lvl4pPr marL="1828800" lvl="3" indent="-31940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4pPr>
            <a:lvl5pPr marL="2286000" lvl="4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5pPr>
            <a:lvl6pPr marL="2743200" lvl="5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6pPr>
            <a:lvl7pPr marL="3200400" lvl="6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7pPr>
            <a:lvl8pPr marL="3657600" lvl="7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860"/>
              <a:buNone/>
              <a:defRPr sz="22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2"/>
          </p:nvPr>
        </p:nvSpPr>
        <p:spPr>
          <a:xfrm>
            <a:off x="818347" y="2786027"/>
            <a:ext cx="3685073" cy="33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•"/>
              <a:defRPr sz="1600"/>
            </a:lvl1pPr>
            <a:lvl2pPr marL="914400" lvl="1" indent="-3441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Char char="•"/>
              <a:defRPr sz="1400"/>
            </a:lvl2pPr>
            <a:lvl3pPr marL="1371600" lvl="2" indent="-3276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Char char="•"/>
              <a:defRPr sz="1200"/>
            </a:lvl3pPr>
            <a:lvl4pPr marL="1828800" lvl="3" indent="-31940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4pPr>
            <a:lvl5pPr marL="2286000" lvl="4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5pPr>
            <a:lvl6pPr marL="2743200" lvl="5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6pPr>
            <a:lvl7pPr marL="3200400" lvl="6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7pPr>
            <a:lvl8pPr marL="3657600" lvl="7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3"/>
          </p:nvPr>
        </p:nvSpPr>
        <p:spPr>
          <a:xfrm>
            <a:off x="4910150" y="2060898"/>
            <a:ext cx="3419670" cy="72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860"/>
              <a:buNone/>
              <a:defRPr sz="22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body" idx="4"/>
          </p:nvPr>
        </p:nvSpPr>
        <p:spPr>
          <a:xfrm>
            <a:off x="4629165" y="2786027"/>
            <a:ext cx="3701520" cy="33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•"/>
              <a:defRPr sz="1600"/>
            </a:lvl1pPr>
            <a:lvl2pPr marL="914400" lvl="1" indent="-3441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20"/>
              <a:buChar char="•"/>
              <a:defRPr sz="1400"/>
            </a:lvl2pPr>
            <a:lvl3pPr marL="1371600" lvl="2" indent="-3276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Char char="•"/>
              <a:defRPr sz="1200"/>
            </a:lvl3pPr>
            <a:lvl4pPr marL="1828800" lvl="3" indent="-31940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4pPr>
            <a:lvl5pPr marL="2286000" lvl="4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5pPr>
            <a:lvl6pPr marL="2743200" lvl="5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6pPr>
            <a:lvl7pPr marL="3200400" lvl="6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7pPr>
            <a:lvl8pPr marL="3657600" lvl="7" indent="-3194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3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7719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4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06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4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4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276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94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3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94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3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94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3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0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630415" y="6481315"/>
            <a:ext cx="1969129" cy="276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3"/>
          <p:cNvCxnSpPr/>
          <p:nvPr/>
        </p:nvCxnSpPr>
        <p:spPr>
          <a:xfrm>
            <a:off x="628650" y="1772816"/>
            <a:ext cx="7886700" cy="0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498" y="1688831"/>
            <a:ext cx="8143770" cy="40685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7" name="Google Shape;157;p1"/>
          <p:cNvSpPr>
            <a:spLocks noGrp="1"/>
          </p:cNvSpPr>
          <p:nvPr>
            <p:ph type="body" idx="4294967295"/>
          </p:nvPr>
        </p:nvSpPr>
        <p:spPr>
          <a:xfrm>
            <a:off x="2548467" y="6189044"/>
            <a:ext cx="4176713" cy="602812"/>
          </a:xfrm>
          <a:prstGeom prst="ellipse">
            <a:avLst/>
          </a:prstGeom>
          <a:solidFill>
            <a:srgbClr val="FF0000"/>
          </a:solidFill>
          <a:ln w="19050" cap="rnd" cmpd="sng">
            <a:solidFill>
              <a:srgbClr val="5151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4075" tIns="0" rIns="384075" bIns="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60"/>
              <a:buNone/>
            </a:pPr>
            <a:r>
              <a:rPr lang="en-US" altLang="zh-CN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OSLO</a:t>
            </a:r>
            <a: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r>
              <a:rPr lang="en-US" dirty="0">
                <a:solidFill>
                  <a:schemeClr val="lt1"/>
                </a:solidFill>
              </a:rPr>
              <a:t>-01-23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24C18-33B3-4AD8-BA9F-81C58AE16119}"/>
              </a:ext>
            </a:extLst>
          </p:cNvPr>
          <p:cNvSpPr txBox="1"/>
          <p:nvPr/>
        </p:nvSpPr>
        <p:spPr>
          <a:xfrm>
            <a:off x="362255" y="519166"/>
            <a:ext cx="854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FangSong"/>
              </a:rPr>
              <a:t>2021</a:t>
            </a:r>
            <a:r>
              <a:rPr lang="zh-CN" altLang="en-US" sz="4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FangSong"/>
              </a:rPr>
              <a:t>年度</a:t>
            </a:r>
            <a:r>
              <a:rPr lang="en-US" altLang="zh-CN" sz="4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FangSong"/>
              </a:rPr>
              <a:t>CPN</a:t>
            </a:r>
            <a:r>
              <a:rPr lang="zh-CN" altLang="en-US" sz="4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FangSong"/>
              </a:rPr>
              <a:t>摄影及短视频比赛</a:t>
            </a:r>
            <a:endParaRPr lang="en-US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>
            <a:spLocks noGrp="1"/>
          </p:cNvSpPr>
          <p:nvPr>
            <p:ph type="title"/>
          </p:nvPr>
        </p:nvSpPr>
        <p:spPr>
          <a:xfrm>
            <a:off x="167725" y="5340125"/>
            <a:ext cx="87624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entury Gothic"/>
              <a:buNone/>
            </a:pPr>
            <a:br>
              <a:rPr lang="en-US" sz="1200" dirty="0"/>
            </a:br>
            <a:r>
              <a:rPr lang="en-US" sz="2300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光 - </a:t>
            </a:r>
            <a:r>
              <a:rPr lang="en-US" sz="2300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张本信</a:t>
            </a:r>
            <a:r>
              <a:rPr lang="en-US" sz="1300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1300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1900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通过灰密度镜压低天空的色彩，通过慢速拍摄将乌云下的光带色线拍出拉丝状</a:t>
            </a:r>
            <a:r>
              <a:rPr lang="en-US" sz="1900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，</a:t>
            </a:r>
            <a:endParaRPr sz="1900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entury Gothic"/>
              <a:buNone/>
            </a:pPr>
            <a:r>
              <a:rPr lang="en-US" sz="1900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海浪拍出了动态效果，整体阴暗的构图色调，与远处的光明形成反差，寓意人生虽然经历狂风巨浪，但是希望总在前方</a:t>
            </a:r>
            <a:r>
              <a:rPr lang="en-US" sz="1900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.</a:t>
            </a:r>
            <a:endParaRPr sz="1900" dirty="0"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5" y="338667"/>
            <a:ext cx="7898260" cy="484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541867" y="499533"/>
            <a:ext cx="8178799" cy="5867400"/>
          </a:xfrm>
          <a:prstGeom prst="roundRect">
            <a:avLst>
              <a:gd name="adj" fmla="val 2627"/>
            </a:avLst>
          </a:prstGeom>
          <a:solidFill>
            <a:srgbClr val="282D34"/>
          </a:solidFill>
          <a:ln w="44450" cap="flat" cmpd="sng">
            <a:solidFill>
              <a:schemeClr val="dk2">
                <a:alpha val="6392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856059" y="965199"/>
            <a:ext cx="4556664" cy="491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angSong"/>
              <a:buNone/>
            </a:pP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US" sz="4000" dirty="0">
                <a:latin typeface="FangSong"/>
                <a:ea typeface="FangSong"/>
                <a:cs typeface="FangSong"/>
                <a:sym typeface="FangSong"/>
              </a:rPr>
              <a:t>1</a:t>
            </a: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年度 </a:t>
            </a:r>
            <a:b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CPN</a:t>
            </a:r>
            <a:r>
              <a:rPr lang="zh-CN" alt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视频</a:t>
            </a:r>
            <a:r>
              <a:rPr lang="en-US" sz="4000" dirty="0" err="1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比赛</a:t>
            </a:r>
            <a:b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4000" dirty="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cxnSp>
        <p:nvCxnSpPr>
          <p:cNvPr id="219" name="Google Shape;219;p11"/>
          <p:cNvCxnSpPr/>
          <p:nvPr/>
        </p:nvCxnSpPr>
        <p:spPr>
          <a:xfrm>
            <a:off x="5654024" y="2011680"/>
            <a:ext cx="0" cy="283464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64886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1c0fb868c_0_14"/>
          <p:cNvSpPr txBox="1">
            <a:spLocks noGrp="1"/>
          </p:cNvSpPr>
          <p:nvPr>
            <p:ph type="title" idx="4294967295"/>
          </p:nvPr>
        </p:nvSpPr>
        <p:spPr>
          <a:xfrm>
            <a:off x="2771548" y="4623168"/>
            <a:ext cx="3687533" cy="14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90"/>
              <a:buFont typeface="FangSong"/>
              <a:buNone/>
            </a:pP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32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我们的天空</a:t>
            </a:r>
            <a:r>
              <a:rPr lang="en-US" sz="32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32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32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-Lie Kjeldsen </a:t>
            </a:r>
            <a:br>
              <a:rPr lang="en-US" sz="3200" b="1" dirty="0">
                <a:solidFill>
                  <a:schemeClr val="bg1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3200" b="1" dirty="0">
              <a:solidFill>
                <a:schemeClr val="bg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sp>
        <p:nvSpPr>
          <p:cNvPr id="234" name="Google Shape;234;gd1c0fb868c_0_14"/>
          <p:cNvSpPr txBox="1">
            <a:spLocks noGrp="1"/>
          </p:cNvSpPr>
          <p:nvPr>
            <p:ph type="title" idx="4294967295"/>
          </p:nvPr>
        </p:nvSpPr>
        <p:spPr>
          <a:xfrm>
            <a:off x="677347" y="5328058"/>
            <a:ext cx="2094201" cy="1190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90"/>
              <a:buFont typeface="FangSong"/>
              <a:buNone/>
            </a:pP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弄潮儿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-</a:t>
            </a: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王新丽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400" b="1" dirty="0">
                <a:solidFill>
                  <a:schemeClr val="bg1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2400" b="1" dirty="0">
              <a:solidFill>
                <a:schemeClr val="bg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sp>
        <p:nvSpPr>
          <p:cNvPr id="235" name="Google Shape;235;gd1c0fb868c_0_14"/>
          <p:cNvSpPr txBox="1">
            <a:spLocks noGrp="1"/>
          </p:cNvSpPr>
          <p:nvPr>
            <p:ph type="title" idx="4294967295"/>
          </p:nvPr>
        </p:nvSpPr>
        <p:spPr>
          <a:xfrm>
            <a:off x="441116" y="3647921"/>
            <a:ext cx="2094201" cy="154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90"/>
              <a:buFont typeface="FangSong"/>
              <a:buNone/>
            </a:pP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br>
              <a:rPr lang="en-US" sz="4190" b="1" dirty="0">
                <a:solidFill>
                  <a:schemeClr val="bg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今日份的甜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-</a:t>
            </a: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张本信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400" b="1" dirty="0">
                <a:solidFill>
                  <a:schemeClr val="bg1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2400" b="1" dirty="0">
              <a:solidFill>
                <a:schemeClr val="bg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sp>
        <p:nvSpPr>
          <p:cNvPr id="236" name="Google Shape;236;gd1c0fb868c_0_14"/>
          <p:cNvSpPr txBox="1">
            <a:spLocks noGrp="1"/>
          </p:cNvSpPr>
          <p:nvPr>
            <p:ph type="title" idx="4294967295"/>
          </p:nvPr>
        </p:nvSpPr>
        <p:spPr>
          <a:xfrm>
            <a:off x="6401331" y="5460522"/>
            <a:ext cx="1896178" cy="135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90"/>
              <a:buFont typeface="FangSong"/>
              <a:buNone/>
            </a:pP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少年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-</a:t>
            </a: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张本信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12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419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sp>
        <p:nvSpPr>
          <p:cNvPr id="237" name="Google Shape;237;gd1c0fb868c_0_14"/>
          <p:cNvSpPr txBox="1">
            <a:spLocks noGrp="1"/>
          </p:cNvSpPr>
          <p:nvPr>
            <p:ph type="title" idx="4294967295"/>
          </p:nvPr>
        </p:nvSpPr>
        <p:spPr>
          <a:xfrm>
            <a:off x="6525222" y="3252821"/>
            <a:ext cx="2094201" cy="163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90"/>
              <a:buFont typeface="FangSong"/>
              <a:buNone/>
            </a:pPr>
            <a:br>
              <a:rPr lang="en-US" sz="4190" b="1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br>
              <a:rPr lang="en-US" sz="419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学擀皮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b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-</a:t>
            </a:r>
            <a:r>
              <a:rPr lang="en-US" sz="2400" b="1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张秀华</a:t>
            </a:r>
            <a:r>
              <a:rPr lang="en-US" sz="24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endParaRPr sz="419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E6A721E4-88A2-4B0B-84D6-688609B6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7" y="279741"/>
            <a:ext cx="8094846" cy="32377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/>
          <p:nvPr/>
        </p:nvSpPr>
        <p:spPr>
          <a:xfrm>
            <a:off x="593836" y="1690689"/>
            <a:ext cx="3772500" cy="427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2000" b="1" i="0" u="none" strike="noStrike" cap="none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一等奖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i="0" u="none" strike="noStrike" cap="none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i="0" u="none" strike="noStrike" cap="none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-US" sz="2000" b="1" i="0" u="none" strike="noStrike" cap="none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br>
              <a:rPr lang="en-US" sz="2000" b="1" i="0" u="none" strike="noStrike" cap="none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2000" b="1" i="0" u="none" strike="noStrike" cap="none" dirty="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sp>
        <p:nvSpPr>
          <p:cNvPr id="164" name="Google Shape;164;p2"/>
          <p:cNvSpPr txBox="1">
            <a:spLocks noGrp="1"/>
          </p:cNvSpPr>
          <p:nvPr>
            <p:ph type="title"/>
          </p:nvPr>
        </p:nvSpPr>
        <p:spPr>
          <a:xfrm>
            <a:off x="593836" y="179724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angSong"/>
              <a:buNone/>
            </a:pPr>
            <a:br>
              <a:rPr lang="en-US" dirty="0">
                <a:latin typeface="FangSong"/>
                <a:ea typeface="FangSong"/>
                <a:cs typeface="FangSong"/>
                <a:sym typeface="FangSong"/>
              </a:rPr>
            </a:br>
            <a:br>
              <a:rPr lang="en-US" dirty="0"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2021年度摄影比赛及短视频比赛</a:t>
            </a:r>
            <a:r>
              <a:rPr lang="zh-CN" altLang="en-US" sz="4000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奖品</a:t>
            </a:r>
            <a:endParaRPr sz="4000" dirty="0">
              <a:solidFill>
                <a:srgbClr val="FFFF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5" name="Google Shape;165;p2" descr="Bilderesultat for our mission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464" y="1042617"/>
            <a:ext cx="648072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framed picture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7839FE5C-496B-4E34-9560-38A6FEF04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1051" y="2722034"/>
            <a:ext cx="3244631" cy="2887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Google Shape;163;p2">
            <a:extLst>
              <a:ext uri="{FF2B5EF4-FFF2-40B4-BE49-F238E27FC236}">
                <a16:creationId xmlns:a16="http://schemas.microsoft.com/office/drawing/2014/main" id="{BBC38F59-48F6-40F0-B52F-FCA269D5E5EB}"/>
              </a:ext>
            </a:extLst>
          </p:cNvPr>
          <p:cNvSpPr/>
          <p:nvPr/>
        </p:nvSpPr>
        <p:spPr>
          <a:xfrm>
            <a:off x="4137094" y="1758066"/>
            <a:ext cx="997886" cy="427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2000" b="1" i="0" u="none" strike="noStrike" cap="none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二等奖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dirty="0">
              <a:solidFill>
                <a:srgbClr val="FFFF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i="0" u="none" strike="noStrike" cap="none" dirty="0">
              <a:solidFill>
                <a:srgbClr val="FFFF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-US" sz="2000" b="1" i="0" u="none" strike="noStrike" cap="none" dirty="0">
              <a:solidFill>
                <a:srgbClr val="FFFF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2000" b="1" i="0" u="none" strike="noStrike" cap="none" dirty="0" err="1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三等奖</a:t>
            </a:r>
            <a:endParaRPr sz="2000" b="1" i="0" u="none" strike="noStrike" cap="none" dirty="0">
              <a:solidFill>
                <a:srgbClr val="FFFF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-US" sz="2000" b="1" i="0" u="none" strike="noStrike" cap="none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br>
              <a:rPr lang="en-US" sz="2000" b="1" i="0" u="none" strike="noStrike" cap="none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endParaRPr sz="2000" b="1" i="0" u="none" strike="noStrike" cap="none" dirty="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" name="Picture 8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6ACBDBB-6529-4CD6-804D-CE04800D8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435" y="4385258"/>
            <a:ext cx="2725136" cy="1823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F18035C-F8D8-45C3-80FF-1F0FB29FB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027" y="1838571"/>
            <a:ext cx="2889952" cy="234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712270" y="2213811"/>
            <a:ext cx="7931216" cy="276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angSong"/>
              <a:buNone/>
            </a:pPr>
            <a:r>
              <a:rPr lang="zh-CN" altLang="en-US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我们</a:t>
            </a:r>
            <a:r>
              <a:rPr lang="en-US" altLang="zh-CN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2022</a:t>
            </a:r>
            <a:r>
              <a:rPr lang="zh-CN" altLang="en-US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br>
              <a:rPr lang="nb-NO" altLang="zh-CN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zh-CN" altLang="en-US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摄影</a:t>
            </a:r>
            <a:r>
              <a:rPr lang="nb-NO" altLang="zh-CN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&amp;</a:t>
            </a:r>
            <a:r>
              <a:rPr lang="zh-CN" altLang="en-US" sz="6000" b="1" i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视频大赛见！</a:t>
            </a:r>
            <a:endParaRPr sz="6000" b="1" i="1" dirty="0">
              <a:solidFill>
                <a:srgbClr val="FFFF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AC400-265B-4F10-91AA-222ACE55BDC1}"/>
              </a:ext>
            </a:extLst>
          </p:cNvPr>
          <p:cNvSpPr txBox="1"/>
          <p:nvPr/>
        </p:nvSpPr>
        <p:spPr>
          <a:xfrm>
            <a:off x="794084" y="957829"/>
            <a:ext cx="7767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FF00"/>
                </a:solidFill>
                <a:latin typeface="FangSong"/>
                <a:ea typeface="FangSong"/>
                <a:cs typeface="FangSong"/>
                <a:sym typeface="FangSong"/>
              </a:rPr>
              <a:t>祝贺获奖者，感谢参赛者！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86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482600" y="643467"/>
            <a:ext cx="8178799" cy="5571066"/>
          </a:xfrm>
          <a:prstGeom prst="roundRect">
            <a:avLst>
              <a:gd name="adj" fmla="val 2627"/>
            </a:avLst>
          </a:prstGeom>
          <a:solidFill>
            <a:srgbClr val="282D34"/>
          </a:solidFill>
          <a:ln w="44450" cap="flat" cmpd="sng">
            <a:solidFill>
              <a:schemeClr val="dk2">
                <a:alpha val="6392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856059" y="965199"/>
            <a:ext cx="4556664" cy="491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angSong"/>
              <a:buNone/>
            </a:pP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US" sz="4000" dirty="0">
                <a:latin typeface="FangSong"/>
                <a:ea typeface="FangSong"/>
                <a:cs typeface="FangSong"/>
                <a:sym typeface="FangSong"/>
              </a:rPr>
              <a:t>1</a:t>
            </a: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年度 </a:t>
            </a:r>
            <a:b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 dirty="0" err="1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CPN摄影比赛</a:t>
            </a:r>
            <a:b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4000" dirty="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 dirty="0" err="1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三等奖</a:t>
            </a:r>
            <a:endParaRPr sz="4000" dirty="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cxnSp>
        <p:nvCxnSpPr>
          <p:cNvPr id="173" name="Google Shape;173;p3"/>
          <p:cNvCxnSpPr/>
          <p:nvPr/>
        </p:nvCxnSpPr>
        <p:spPr>
          <a:xfrm>
            <a:off x="5654024" y="2011680"/>
            <a:ext cx="0" cy="283464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480050" y="5576871"/>
            <a:ext cx="81840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angSong"/>
              <a:buNone/>
            </a:pPr>
            <a:r>
              <a:rPr lang="en-US" sz="23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情歌</a:t>
            </a:r>
            <a:r>
              <a:rPr lang="en-US" sz="23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- 苏 技</a:t>
            </a:r>
            <a:endParaRPr sz="19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angSong"/>
              <a:buNone/>
            </a:pP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光影结合，动静之美</a:t>
            </a:r>
            <a:r>
              <a:rPr lang="en-US" sz="19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- </a:t>
            </a: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水波荡漾，与两只静止的鸳鸯产生强烈的对比</a:t>
            </a:r>
            <a:r>
              <a:rPr lang="en-US" sz="19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。</a:t>
            </a:r>
            <a:endParaRPr sz="19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067" y="345925"/>
            <a:ext cx="7941733" cy="51574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"/>
          <p:cNvSpPr txBox="1">
            <a:spLocks noGrp="1"/>
          </p:cNvSpPr>
          <p:nvPr>
            <p:ph type="title"/>
          </p:nvPr>
        </p:nvSpPr>
        <p:spPr>
          <a:xfrm>
            <a:off x="480060" y="5576887"/>
            <a:ext cx="8183880" cy="71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angSong"/>
              <a:buNone/>
            </a:pPr>
            <a:r>
              <a:rPr lang="en-US" sz="23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求爱者</a:t>
            </a:r>
            <a:r>
              <a:rPr lang="en-US" sz="23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- 苏 技</a:t>
            </a:r>
            <a:endParaRPr sz="19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angSong"/>
              <a:buNone/>
            </a:pP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光圈和快门的准确使用对于景深和层次的把握相当的精准</a:t>
            </a:r>
            <a:endParaRPr sz="19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01" y="567268"/>
            <a:ext cx="7924800" cy="4749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635001" y="5139266"/>
            <a:ext cx="8017932" cy="11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angSong"/>
              <a:buNone/>
            </a:pPr>
            <a:r>
              <a:rPr lang="en-US" sz="23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黑暗中的光芒</a:t>
            </a:r>
            <a:r>
              <a:rPr lang="en-US" sz="23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- LIE KJELDSEN</a:t>
            </a:r>
            <a:br>
              <a:rPr lang="en-US" sz="20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运用慢门以示时光的流逝</a:t>
            </a:r>
            <a:r>
              <a:rPr lang="en-US" sz="19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, </a:t>
            </a: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走出隧道的黑暗尽头，人生的道路尽是希望</a:t>
            </a:r>
            <a:endParaRPr sz="19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1" name="Google Shape;191;p7"/>
          <p:cNvPicPr preferRelativeResize="0"/>
          <p:nvPr/>
        </p:nvPicPr>
        <p:blipFill rotWithShape="1">
          <a:blip r:embed="rId3">
            <a:alphaModFix/>
          </a:blip>
          <a:srcRect l="749" t="6380" r="-748" b="-6378"/>
          <a:stretch/>
        </p:blipFill>
        <p:spPr>
          <a:xfrm>
            <a:off x="575733" y="576099"/>
            <a:ext cx="8077200" cy="47755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/>
          <p:nvPr/>
        </p:nvSpPr>
        <p:spPr>
          <a:xfrm>
            <a:off x="482600" y="643467"/>
            <a:ext cx="8178799" cy="5571066"/>
          </a:xfrm>
          <a:prstGeom prst="roundRect">
            <a:avLst>
              <a:gd name="adj" fmla="val 2627"/>
            </a:avLst>
          </a:prstGeom>
          <a:solidFill>
            <a:srgbClr val="282D34"/>
          </a:solidFill>
          <a:ln w="44450" cap="flat" cmpd="sng">
            <a:solidFill>
              <a:schemeClr val="dk2">
                <a:alpha val="6392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8"/>
          <p:cNvSpPr txBox="1">
            <a:spLocks noGrp="1"/>
          </p:cNvSpPr>
          <p:nvPr>
            <p:ph type="title"/>
          </p:nvPr>
        </p:nvSpPr>
        <p:spPr>
          <a:xfrm>
            <a:off x="856059" y="965199"/>
            <a:ext cx="4556664" cy="491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angSong"/>
              <a:buNone/>
            </a:pP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US" sz="4000">
                <a:latin typeface="FangSong"/>
                <a:ea typeface="FangSong"/>
                <a:cs typeface="FangSong"/>
                <a:sym typeface="FangSong"/>
              </a:rPr>
              <a:t>1</a:t>
            </a: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年度 </a:t>
            </a:r>
            <a:b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CPN摄影比赛</a:t>
            </a:r>
            <a:b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二等奖</a:t>
            </a:r>
            <a:endParaRPr sz="400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cxnSp>
        <p:nvCxnSpPr>
          <p:cNvPr id="198" name="Google Shape;198;p8"/>
          <p:cNvCxnSpPr/>
          <p:nvPr/>
        </p:nvCxnSpPr>
        <p:spPr>
          <a:xfrm>
            <a:off x="5654024" y="2011680"/>
            <a:ext cx="0" cy="283464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 txBox="1">
            <a:spLocks noGrp="1"/>
          </p:cNvSpPr>
          <p:nvPr>
            <p:ph type="title" idx="4294967295"/>
          </p:nvPr>
        </p:nvSpPr>
        <p:spPr>
          <a:xfrm>
            <a:off x="631600" y="4358100"/>
            <a:ext cx="7902800" cy="20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FangSong"/>
              <a:buNone/>
            </a:pPr>
            <a:r>
              <a:rPr lang="en-US" sz="23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霓虹桥</a:t>
            </a:r>
            <a:r>
              <a:rPr lang="en-US" sz="23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- Lie Kjeldsen</a:t>
            </a:r>
            <a:r>
              <a:rPr lang="en-US" sz="21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21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对于生活中瞬间的准确把握</a:t>
            </a:r>
            <a:r>
              <a:rPr lang="en-US" sz="19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: </a:t>
            </a:r>
            <a:r>
              <a:rPr lang="en-US" sz="1900" b="1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在阴暗的环境之下，一道彩虹总能给村庄带来无尽的希望，那么两道彩虹呢</a:t>
            </a:r>
            <a:r>
              <a:rPr lang="en-US" sz="1900" b="1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？</a:t>
            </a:r>
            <a:endParaRPr sz="1900" b="1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600" y="457200"/>
            <a:ext cx="7902800" cy="4402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/>
          <p:nvPr/>
        </p:nvSpPr>
        <p:spPr>
          <a:xfrm>
            <a:off x="513600" y="4610055"/>
            <a:ext cx="8116800" cy="260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entury Gothic"/>
              <a:buNone/>
            </a:pPr>
            <a:br>
              <a:rPr lang="en-US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3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源 - </a:t>
            </a:r>
            <a:r>
              <a:rPr lang="en-US" sz="2300" b="1" i="0" u="none" strike="noStrike" cap="none" dirty="0" err="1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张本信</a:t>
            </a:r>
            <a:endParaRPr lang="en-US" sz="2300" b="1" i="0" u="none" strike="noStrike" cap="none" dirty="0">
              <a:solidFill>
                <a:srgbClr val="C0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entury Gothic"/>
              <a:buNone/>
            </a:pPr>
            <a:r>
              <a:rPr lang="en-US" sz="1900" b="1" i="0" u="none" strike="noStrike" cap="none" dirty="0" err="1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Century Gothic"/>
                <a:sym typeface="Century Gothic"/>
              </a:rPr>
              <a:t>使用灰密度滤镜通过慢门，将蓝天下的瀑布拍出拉丝状，远水和近水遥相呼应，显示出大自然鬼斧天工的气魄</a:t>
            </a:r>
            <a:br>
              <a:rPr lang="en-US" sz="1000" b="1" i="0" u="none" strike="noStrike" cap="none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000" b="1" i="0" u="none" strike="noStrike" cap="none" dirty="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600" y="442942"/>
            <a:ext cx="8116800" cy="485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482600" y="643467"/>
            <a:ext cx="8178799" cy="5571066"/>
          </a:xfrm>
          <a:prstGeom prst="roundRect">
            <a:avLst>
              <a:gd name="adj" fmla="val 2627"/>
            </a:avLst>
          </a:prstGeom>
          <a:solidFill>
            <a:srgbClr val="282D34"/>
          </a:solidFill>
          <a:ln w="44450" cap="flat" cmpd="sng">
            <a:solidFill>
              <a:schemeClr val="dk2">
                <a:alpha val="6392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856059" y="965199"/>
            <a:ext cx="4556664" cy="491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angSong"/>
              <a:buNone/>
            </a:pP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US" sz="4000">
                <a:latin typeface="FangSong"/>
                <a:ea typeface="FangSong"/>
                <a:cs typeface="FangSong"/>
                <a:sym typeface="FangSong"/>
              </a:rPr>
              <a:t>1</a:t>
            </a: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年度 </a:t>
            </a:r>
            <a:b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CPN摄影比赛</a:t>
            </a:r>
            <a:b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b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</a:br>
            <a:r>
              <a:rPr lang="en-US" sz="4000">
                <a:solidFill>
                  <a:schemeClr val="lt1"/>
                </a:solidFill>
                <a:latin typeface="FangSong"/>
                <a:ea typeface="FangSong"/>
                <a:cs typeface="FangSong"/>
                <a:sym typeface="FangSong"/>
              </a:rPr>
              <a:t>一等奖</a:t>
            </a:r>
            <a:endParaRPr sz="4000">
              <a:solidFill>
                <a:schemeClr val="lt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cxnSp>
        <p:nvCxnSpPr>
          <p:cNvPr id="219" name="Google Shape;219;p11"/>
          <p:cNvCxnSpPr/>
          <p:nvPr/>
        </p:nvCxnSpPr>
        <p:spPr>
          <a:xfrm>
            <a:off x="5654024" y="2011680"/>
            <a:ext cx="0" cy="283464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204</Words>
  <Application>Microsoft Office PowerPoint</Application>
  <PresentationFormat>On-screen Show (4:3)</PresentationFormat>
  <Paragraphs>45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Arial</vt:lpstr>
      <vt:lpstr>FangSong</vt:lpstr>
      <vt:lpstr>Century Gothic</vt:lpstr>
      <vt:lpstr>Mesh</vt:lpstr>
      <vt:lpstr>PowerPoint Presentation</vt:lpstr>
      <vt:lpstr>2021年度  CPN摄影比赛   三等奖</vt:lpstr>
      <vt:lpstr>情歌 - 苏 技 光影结合，动静之美 - 水波荡漾，与两只静止的鸳鸯产生强烈的对比。</vt:lpstr>
      <vt:lpstr>求爱者 - 苏 技 光圈和快门的准确使用对于景深和层次的把握相当的精准</vt:lpstr>
      <vt:lpstr>黑暗中的光芒 - LIE KJELDSEN 运用慢门以示时光的流逝, 走出隧道的黑暗尽头，人生的道路尽是希望</vt:lpstr>
      <vt:lpstr>2021年度  CPN摄影比赛   二等奖</vt:lpstr>
      <vt:lpstr>霓虹桥 - Lie Kjeldsen  对于生活中瞬间的准确把握: 在阴暗的环境之下，一道彩虹总能给村庄带来无尽的希望，那么两道彩虹呢？</vt:lpstr>
      <vt:lpstr>PowerPoint Presentation</vt:lpstr>
      <vt:lpstr>2021年度  CPN摄影比赛   一等奖</vt:lpstr>
      <vt:lpstr> 光 - 张本信  通过灰密度镜压低天空的色彩，通过慢速拍摄将乌云下的光带色线拍出拉丝状， 海浪拍出了动态效果，整体阴暗的构图色调，与远处的光明形成反差，寓意人生虽然经历狂风巨浪，但是希望总在前方.</vt:lpstr>
      <vt:lpstr>2021年度  CPN视频比赛   </vt:lpstr>
      <vt:lpstr>  我们的天空  -Lie Kjeldsen  </vt:lpstr>
      <vt:lpstr>  2021年度摄影比赛及短视频比赛奖品</vt:lpstr>
      <vt:lpstr>我们2022年 摄影&amp;视频大赛见！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2021年度 CPN 摄影及短视频比赛</dc:title>
  <dc:creator>Jingmei Zhao</dc:creator>
  <cp:lastModifiedBy>Xiuhua Zhang</cp:lastModifiedBy>
  <cp:revision>22</cp:revision>
  <dcterms:created xsi:type="dcterms:W3CDTF">2020-10-18T11:39:43Z</dcterms:created>
  <dcterms:modified xsi:type="dcterms:W3CDTF">2022-01-22T13:00:43Z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85f1f62-8d2b-4457-869c-0a13c6549635_Enabled">
    <vt:lpwstr>True</vt:lpwstr>
  </property>
  <property fmtid="{D5CDD505-2E9C-101B-9397-08002B2CF9AE}" pid="3" name="MSIP_Label_585f1f62-8d2b-4457-869c-0a13c6549635_SiteId">
    <vt:lpwstr>41ff26dc-250f-4b13-8981-739be8610c21</vt:lpwstr>
  </property>
  <property fmtid="{D5CDD505-2E9C-101B-9397-08002B2CF9AE}" pid="4" name="MSIP_Label_585f1f62-8d2b-4457-869c-0a13c6549635_Owner">
    <vt:lpwstr>JZhao13@slb.com</vt:lpwstr>
  </property>
  <property fmtid="{D5CDD505-2E9C-101B-9397-08002B2CF9AE}" pid="5" name="MSIP_Label_585f1f62-8d2b-4457-869c-0a13c6549635_SetDate">
    <vt:lpwstr>2020-10-18T11:40:50.2210187Z</vt:lpwstr>
  </property>
  <property fmtid="{D5CDD505-2E9C-101B-9397-08002B2CF9AE}" pid="6" name="MSIP_Label_585f1f62-8d2b-4457-869c-0a13c6549635_Name">
    <vt:lpwstr>Private</vt:lpwstr>
  </property>
  <property fmtid="{D5CDD505-2E9C-101B-9397-08002B2CF9AE}" pid="7" name="MSIP_Label_585f1f62-8d2b-4457-869c-0a13c6549635_Application">
    <vt:lpwstr>Microsoft Azure Information Protection</vt:lpwstr>
  </property>
  <property fmtid="{D5CDD505-2E9C-101B-9397-08002B2CF9AE}" pid="8" name="MSIP_Label_585f1f62-8d2b-4457-869c-0a13c6549635_ActionId">
    <vt:lpwstr>91a80a40-383b-4f38-90fc-926cb57ecab1</vt:lpwstr>
  </property>
  <property fmtid="{D5CDD505-2E9C-101B-9397-08002B2CF9AE}" pid="9" name="MSIP_Label_585f1f62-8d2b-4457-869c-0a13c6549635_Extended_MSFT_Method">
    <vt:lpwstr>Automatic</vt:lpwstr>
  </property>
  <property fmtid="{D5CDD505-2E9C-101B-9397-08002B2CF9AE}" pid="10" name="MSIP_Label_8bb759f6-5337-4dc5-b19b-e74b6da11f8f_Enabled">
    <vt:lpwstr>True</vt:lpwstr>
  </property>
  <property fmtid="{D5CDD505-2E9C-101B-9397-08002B2CF9AE}" pid="11" name="MSIP_Label_8bb759f6-5337-4dc5-b19b-e74b6da11f8f_SiteId">
    <vt:lpwstr>41ff26dc-250f-4b13-8981-739be8610c21</vt:lpwstr>
  </property>
  <property fmtid="{D5CDD505-2E9C-101B-9397-08002B2CF9AE}" pid="12" name="MSIP_Label_8bb759f6-5337-4dc5-b19b-e74b6da11f8f_Owner">
    <vt:lpwstr>JZhao13@slb.com</vt:lpwstr>
  </property>
  <property fmtid="{D5CDD505-2E9C-101B-9397-08002B2CF9AE}" pid="13" name="MSIP_Label_8bb759f6-5337-4dc5-b19b-e74b6da11f8f_SetDate">
    <vt:lpwstr>2020-10-18T11:40:50.2210187Z</vt:lpwstr>
  </property>
  <property fmtid="{D5CDD505-2E9C-101B-9397-08002B2CF9AE}" pid="14" name="MSIP_Label_8bb759f6-5337-4dc5-b19b-e74b6da11f8f_Name">
    <vt:lpwstr>Internal</vt:lpwstr>
  </property>
  <property fmtid="{D5CDD505-2E9C-101B-9397-08002B2CF9AE}" pid="15" name="MSIP_Label_8bb759f6-5337-4dc5-b19b-e74b6da11f8f_Application">
    <vt:lpwstr>Microsoft Azure Information Protection</vt:lpwstr>
  </property>
  <property fmtid="{D5CDD505-2E9C-101B-9397-08002B2CF9AE}" pid="16" name="MSIP_Label_8bb759f6-5337-4dc5-b19b-e74b6da11f8f_ActionId">
    <vt:lpwstr>91a80a40-383b-4f38-90fc-926cb57ecab1</vt:lpwstr>
  </property>
  <property fmtid="{D5CDD505-2E9C-101B-9397-08002B2CF9AE}" pid="17" name="MSIP_Label_8bb759f6-5337-4dc5-b19b-e74b6da11f8f_Parent">
    <vt:lpwstr>585f1f62-8d2b-4457-869c-0a13c6549635</vt:lpwstr>
  </property>
  <property fmtid="{D5CDD505-2E9C-101B-9397-08002B2CF9AE}" pid="18" name="MSIP_Label_8bb759f6-5337-4dc5-b19b-e74b6da11f8f_Extended_MSFT_Method">
    <vt:lpwstr>Automatic</vt:lpwstr>
  </property>
  <property fmtid="{D5CDD505-2E9C-101B-9397-08002B2CF9AE}" pid="19" name="MSIP_Label_5cd1bed8-56b4-42d6-8816-d51e4a6887b6_Enabled">
    <vt:lpwstr>true</vt:lpwstr>
  </property>
  <property fmtid="{D5CDD505-2E9C-101B-9397-08002B2CF9AE}" pid="20" name="MSIP_Label_5cd1bed8-56b4-42d6-8816-d51e4a6887b6_SetDate">
    <vt:lpwstr>2022-01-21T22:16:22Z</vt:lpwstr>
  </property>
  <property fmtid="{D5CDD505-2E9C-101B-9397-08002B2CF9AE}" pid="21" name="MSIP_Label_5cd1bed8-56b4-42d6-8816-d51e4a6887b6_Method">
    <vt:lpwstr>Privileged</vt:lpwstr>
  </property>
  <property fmtid="{D5CDD505-2E9C-101B-9397-08002B2CF9AE}" pid="22" name="MSIP_Label_5cd1bed8-56b4-42d6-8816-d51e4a6887b6_Name">
    <vt:lpwstr>5cd1bed8-56b4-42d6-8816-d51e4a6887b6</vt:lpwstr>
  </property>
  <property fmtid="{D5CDD505-2E9C-101B-9397-08002B2CF9AE}" pid="23" name="MSIP_Label_5cd1bed8-56b4-42d6-8816-d51e4a6887b6_SiteId">
    <vt:lpwstr>a9b13882-99a6-4b28-9368-b64c69bf0256</vt:lpwstr>
  </property>
  <property fmtid="{D5CDD505-2E9C-101B-9397-08002B2CF9AE}" pid="24" name="MSIP_Label_5cd1bed8-56b4-42d6-8816-d51e4a6887b6_ActionId">
    <vt:lpwstr>694c5d4c-c639-40f6-b936-69ece729a1f3</vt:lpwstr>
  </property>
  <property fmtid="{D5CDD505-2E9C-101B-9397-08002B2CF9AE}" pid="25" name="MSIP_Label_5cd1bed8-56b4-42d6-8816-d51e4a6887b6_ContentBits">
    <vt:lpwstr>0</vt:lpwstr>
  </property>
</Properties>
</file>